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embeddedFontLst>
    <p:embeddedFont>
      <p:font typeface="Lucida Sans" panose="020B0602030504020204" pitchFamily="3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  <p:embeddedFont>
      <p:font typeface="SutonnyMJ" pitchFamily="2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cixÿ‡Yi</a:t>
            </a:r>
            <a:r>
              <a:rPr lang="en-US" sz="3200" b="1" u="sng" cap="none" spc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bvg</a:t>
            </a:r>
            <a:r>
              <a:rPr lang="en-US" sz="3200" b="1" cap="none" spc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 Wv‡qv‡Wi c~Y© eªxR e¨envi K‡i GKwU w`KcwieZx© cÖevn‡K GKgyLx cÖev‡n iƒcvšÍi Kib|</a:t>
            </a:r>
            <a:endParaRPr lang="en-US" sz="32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8FD13A-A0F1-4554-9894-D21B2F2D79D7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6686DD-A358-4D5F-9069-4BA44AF0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HSC%20PRACTICAL%20FOR%20CLASS%2012(HD-2014)\PRACTICAL.06.3.FULLWAVE%20DIODE%20BRIDGE%20RECTIFIER.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HSC%20PRACTICAL%20FOR%20CLASS%2012(HD-2014)\PRACTICAL.06.FULLWAVE%20DIODE%20BRIDGE%20RECTIFIER.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 ZË¡ (</a:t>
            </a:r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Theory)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AšÍM©vgx Dr‡mi `yB PµB UªvÝdigv‡ii gva¨‡g Kv‡R jvwM‡q PviwU Wv‡qv‡Wi mvnv‡h¨ GKwU weªR MVb K‡i (wPÎvbyhvqx) Dnvi `yB wecixZ †KŠwYK we›`y‡Z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Drm Ges Aci `yB †KŠwYK we›`yi GKwU‡Z f‚-ms‡hvM (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Ground)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 AciwU‡Z †jvW †iwR‡÷Ý jvwM‡q H ‡iwR‡÷‡Ýi Aci cÖšÍ f‚-ms‡hv‡Mi mv‡_ hy³ K‡i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 Signal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 Signal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 iƒcvšÍi Kiv nq|</a:t>
            </a:r>
            <a:endParaRPr lang="en-US" sz="3200" b="1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114800"/>
            <a:ext cx="4419600" cy="2590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u="sng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1.UªvÝdigvi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7900"/>
            <a:ext cx="1952625" cy="2343150"/>
          </a:xfrm>
          <a:prstGeom prst="rect">
            <a:avLst/>
          </a:prstGeom>
        </p:spPr>
      </p:pic>
      <p:pic>
        <p:nvPicPr>
          <p:cNvPr id="8" name="Picture 7" descr="062347-1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09800"/>
            <a:ext cx="2438400" cy="2400300"/>
          </a:xfrm>
          <a:prstGeom prst="rect">
            <a:avLst/>
          </a:prstGeom>
        </p:spPr>
      </p:pic>
      <p:pic>
        <p:nvPicPr>
          <p:cNvPr id="9" name="Picture 8" descr="Universal-font-b-Breadboard-b-font-SYB-130-Tiepoint-PCB-font-b-Solderless-b-font-Br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659657"/>
            <a:ext cx="4719608" cy="2160243"/>
          </a:xfrm>
          <a:prstGeom prst="rect">
            <a:avLst/>
          </a:prstGeom>
        </p:spPr>
      </p:pic>
      <p:pic>
        <p:nvPicPr>
          <p:cNvPr id="10" name="Picture 9" descr="Diodes_250x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9301" y="2247900"/>
            <a:ext cx="1524000" cy="2362200"/>
          </a:xfrm>
          <a:prstGeom prst="rect">
            <a:avLst/>
          </a:prstGeom>
        </p:spPr>
      </p:pic>
      <p:pic>
        <p:nvPicPr>
          <p:cNvPr id="11" name="Picture 10" descr="resistor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450" y="2247900"/>
            <a:ext cx="1295400" cy="2362200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86650" y="2209800"/>
            <a:ext cx="153868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106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2.PviwU Wv‡qvW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066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3.‡jvW †iwR‡÷Ý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61925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4.ms‡hvMKvix Zvi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600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4.wW.wm. †fvëwgUvi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1600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5.cÖ‡R± †evW©</a:t>
            </a:r>
            <a:endParaRPr lang="en-US" sz="3200" b="1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u="sng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eZ©bx ms‡hvM</a:t>
            </a:r>
            <a:r>
              <a:rPr lang="en-US" sz="3200" b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Wv‡qv‡Wi cyY© weªR †iKwUdvqvi ˆZix Kivi R‡b¨ 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AšÍM©vgx Dr‡mi `yB PµB UªvÝdigv‡ii gva¨‡g Kv‡R jvwM‡q PviwU Wv‡qvW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baseline="-2500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3200" b="1" baseline="-2500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3200" b="1" baseline="-2500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baseline="-2500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 mvnv‡h¨ GKwU weªR MVb K‡i (wPÎvbyhvqx) Dnvi `yB wecixZ †KŠwYK we›`y‡Z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Drm Ges Aci `yB †KŠwYK we›`yi GKwU‡Z f‚-ms‡hvM (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Ground)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 AciwU‡Z †jvW †iwR‡÷Ý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jvwM‡q H ‡iwR‡÷‡Ýi Aci cÖšÍ f‚-ms‡hv‡Mi mv‡_ hy³ K‡i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 Signal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†K </a:t>
            </a:r>
            <a:r>
              <a:rPr lang="en-US" sz="3200" b="1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DC Signal </a:t>
            </a:r>
            <a:r>
              <a:rPr lang="en-US" sz="3200" b="1" smtClean="0">
                <a:ln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 iƒcvšÍi Kiv nq|</a:t>
            </a:r>
            <a:endParaRPr lang="en-US" sz="3200" b="1">
              <a:ln/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572000"/>
            <a:ext cx="2971800" cy="2228850"/>
          </a:xfrm>
          <a:prstGeom prst="rect">
            <a:avLst/>
          </a:prstGeom>
        </p:spPr>
      </p:pic>
      <p:pic>
        <p:nvPicPr>
          <p:cNvPr id="4" name="Picture 3" descr="full-rectified-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5380" y="4552950"/>
            <a:ext cx="2812420" cy="2209800"/>
          </a:xfrm>
          <a:prstGeom prst="rect">
            <a:avLst/>
          </a:prstGeom>
        </p:spPr>
      </p:pic>
      <p:pic>
        <p:nvPicPr>
          <p:cNvPr id="5" name="Picture 4" descr="hq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572000"/>
            <a:ext cx="3048000" cy="222885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mvwe©K e¨em¯’vwUi R‡b¨ wb‡Pi wfwWIwU jÿ Ki-</a:t>
            </a:r>
            <a:endParaRPr lang="en-US" sz="32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RACTICAL.06.3.FULLWAVE DIODE BRIDGE RECTIFIER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9033" y="2000250"/>
            <a:ext cx="856826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ACTICAL.06.FULLWAVE DIODE BRIDGE RECTIFIER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438400"/>
            <a:ext cx="6096000" cy="3409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66800"/>
            <a:ext cx="634500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mvwe©K e¨em¯’vwUi R‡b¨ wb‡Pi wfwWIwU jÿ Ki-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AvR G ch©šÍB</a:t>
            </a:r>
          </a:p>
          <a:p>
            <a:r>
              <a:rPr lang="en-US" sz="7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Avjøvn&amp; †Zvgv‡`i mnvq nDb</a:t>
            </a:r>
          </a:p>
          <a:p>
            <a:r>
              <a:rPr lang="en-US" sz="72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‡Lv`v nv‡dR| </a:t>
            </a:r>
            <a:endParaRPr lang="en-US" sz="72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259</Words>
  <Application>Microsoft Office PowerPoint</Application>
  <PresentationFormat>On-screen Show (4:3)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Times New Roman</vt:lpstr>
      <vt:lpstr>Lucida Sans</vt:lpstr>
      <vt:lpstr>Wingdings 3</vt:lpstr>
      <vt:lpstr>SutonnyMJ</vt:lpstr>
      <vt:lpstr>Book Antiqua</vt:lpstr>
      <vt:lpstr>Wingdings 2</vt:lpstr>
      <vt:lpstr>Wingdings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M.Habibur Rahman</dc:creator>
  <cp:lastModifiedBy>user</cp:lastModifiedBy>
  <cp:revision>30</cp:revision>
  <dcterms:created xsi:type="dcterms:W3CDTF">2014-11-10T10:58:50Z</dcterms:created>
  <dcterms:modified xsi:type="dcterms:W3CDTF">2024-11-27T15:05:08Z</dcterms:modified>
</cp:coreProperties>
</file>